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1" r:id="rId4"/>
    <p:sldId id="261" r:id="rId5"/>
    <p:sldId id="272" r:id="rId6"/>
    <p:sldId id="268" r:id="rId7"/>
    <p:sldId id="267" r:id="rId8"/>
    <p:sldId id="265" r:id="rId9"/>
    <p:sldId id="266" r:id="rId10"/>
    <p:sldId id="274" r:id="rId11"/>
    <p:sldId id="269" r:id="rId12"/>
    <p:sldId id="25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00"/>
    <a:srgbClr val="3B9616"/>
    <a:srgbClr val="5DDF29"/>
    <a:srgbClr val="4ABE1C"/>
    <a:srgbClr val="FFFF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948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http://player.myshared.ru/900456/data/images/img2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6225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www.children.dark-energy.ru/upload/iblock/71d/71dca34580070ad5e38ec8efe454973a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29425" y="5013325"/>
            <a:ext cx="207645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rot="12230198">
            <a:off x="174625" y="739775"/>
            <a:ext cx="8636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 rot="15273734">
            <a:off x="1143000" y="16033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6" descr="После уроков: Апрель 2011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50825" y="6021388"/>
            <a:ext cx="2643188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>
              <a:defRPr b="1" cap="none" spc="0">
                <a:ln/>
                <a:solidFill>
                  <a:srgbClr val="3B9616"/>
                </a:solidFill>
                <a:effectLst>
                  <a:outerShdw blurRad="50800" dist="50800" dir="5400000" algn="ctr" rotWithShape="0">
                    <a:srgbClr val="FFFF00"/>
                  </a:outerShdw>
                </a:effectLst>
              </a:defRPr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cap="none" spc="0" baseline="0">
                <a:ln w="10160">
                  <a:solidFill>
                    <a:srgbClr val="92D050"/>
                  </a:solidFill>
                  <a:prstDash val="solid"/>
                </a:ln>
                <a:solidFill>
                  <a:srgbClr val="FFFF66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381875" y="188913"/>
            <a:ext cx="8651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1843141">
            <a:off x="8091488" y="620713"/>
            <a:ext cx="8651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1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4327525"/>
            <a:ext cx="91694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 rot="8210274">
            <a:off x="574675" y="468788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Clr>
                <a:srgbClr val="00B050"/>
              </a:buClr>
              <a:buFontTx/>
              <a:buBlip>
                <a:blip r:embed="rId4"/>
              </a:buBlip>
              <a:defRPr sz="28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Clr>
                <a:srgbClr val="00B050"/>
              </a:buClr>
              <a:buFont typeface="Wingdings" pitchFamily="2" charset="2"/>
              <a:buChar char="Ø"/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00B050"/>
              </a:buClr>
              <a:defRPr sz="2000"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buClr>
                <a:srgbClr val="00B050"/>
              </a:buClr>
              <a:buFont typeface="Courier New" pitchFamily="49" charset="0"/>
              <a:buChar char="o"/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00B050"/>
              </a:buClr>
              <a:defRPr sz="18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Clr>
                <a:srgbClr val="00B050"/>
              </a:buClr>
              <a:buFontTx/>
              <a:buBlip>
                <a:blip r:embed="rId4"/>
              </a:buBlip>
              <a:defRPr sz="2800"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buClr>
                <a:srgbClr val="00B050"/>
              </a:buClr>
              <a:buFont typeface="Wingdings" pitchFamily="2" charset="2"/>
              <a:buChar char="Ø"/>
              <a:defRPr sz="2400">
                <a:latin typeface="Times New Roman" pitchFamily="18" charset="0"/>
                <a:cs typeface="Times New Roman" pitchFamily="18" charset="0"/>
              </a:defRPr>
            </a:lvl2pPr>
            <a:lvl3pPr>
              <a:buClr>
                <a:srgbClr val="00B050"/>
              </a:buClr>
              <a:defRPr sz="2000"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buClr>
                <a:srgbClr val="00B050"/>
              </a:buClr>
              <a:buFont typeface="Courier New" pitchFamily="49" charset="0"/>
              <a:buChar char="o"/>
              <a:defRPr sz="1800">
                <a:latin typeface="Times New Roman" pitchFamily="18" charset="0"/>
                <a:cs typeface="Times New Roman" pitchFamily="18" charset="0"/>
              </a:defRPr>
            </a:lvl4pPr>
            <a:lvl5pPr>
              <a:buClr>
                <a:srgbClr val="00B050"/>
              </a:buClr>
              <a:defRPr sz="1800">
                <a:latin typeface="Times New Roman" pitchFamily="18" charset="0"/>
                <a:cs typeface="Times New Roman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327525"/>
            <a:ext cx="91694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8210274">
            <a:off x="574675" y="468788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381875" y="188913"/>
            <a:ext cx="86518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player.myshared.ru/457183/data/images/img4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 rot="1843141">
            <a:off x="8091488" y="620713"/>
            <a:ext cx="8651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rgbClr val="FFC000"/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3683A3-ECC8-43C1-A80D-B7EB5E1E4124}" type="datetimeFigureOut">
              <a:rPr lang="ru-RU"/>
              <a:pPr>
                <a:defRPr/>
              </a:pPr>
              <a:t>28.11.2017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FEA44B-15B3-4E42-A95D-DFB58A9324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692275" y="1268413"/>
            <a:ext cx="6264275" cy="2286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FF6600"/>
                </a:solidFill>
                <a:latin typeface="Times New Roman" pitchFamily="18" charset="0"/>
              </a:rPr>
              <a:t>Мастер- класс</a:t>
            </a:r>
            <a:r>
              <a:rPr lang="ru-RU" sz="4000" b="1" i="1">
                <a:solidFill>
                  <a:srgbClr val="FF6600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 sz="2400" b="1" i="1">
                <a:solidFill>
                  <a:srgbClr val="FF6600"/>
                </a:solidFill>
                <a:latin typeface="Times New Roman" pitchFamily="18" charset="0"/>
              </a:rPr>
              <a:t>ТЕМА:</a:t>
            </a:r>
            <a:r>
              <a:rPr lang="ru-RU" sz="4000" b="1" i="1">
                <a:solidFill>
                  <a:srgbClr val="FF6600"/>
                </a:solidFill>
                <a:latin typeface="Times New Roman" pitchFamily="18" charset="0"/>
              </a:rPr>
              <a:t>  </a:t>
            </a:r>
          </a:p>
          <a:p>
            <a:pPr algn="ctr"/>
            <a:r>
              <a:rPr lang="ru-RU" sz="3200" b="1" i="1">
                <a:solidFill>
                  <a:srgbClr val="FF6600"/>
                </a:solidFill>
                <a:latin typeface="Times New Roman" pitchFamily="18" charset="0"/>
              </a:rPr>
              <a:t>«В ГОСТЯХ </a:t>
            </a:r>
          </a:p>
          <a:p>
            <a:pPr algn="ctr"/>
            <a:r>
              <a:rPr lang="ru-RU" sz="3200" b="1" i="1">
                <a:solidFill>
                  <a:srgbClr val="FF6600"/>
                </a:solidFill>
                <a:latin typeface="Times New Roman" pitchFamily="18" charset="0"/>
              </a:rPr>
              <a:t>У ЭКОЛОГИЧЕСКОЙ СКАЗКИ»</a:t>
            </a:r>
          </a:p>
        </p:txBody>
      </p:sp>
      <p:pic>
        <p:nvPicPr>
          <p:cNvPr id="6149" name="Picture 5" descr="i?id=088fb8b5ae1701e9603fdc29628b6c79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52963"/>
            <a:ext cx="2916238" cy="2205037"/>
          </a:xfrm>
          <a:prstGeom prst="rect">
            <a:avLst/>
          </a:prstGeom>
          <a:noFill/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3779838" y="3686175"/>
            <a:ext cx="4464050" cy="14303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400" b="1">
                <a:solidFill>
                  <a:schemeClr val="hlink"/>
                </a:solidFill>
              </a:rPr>
              <a:t>Педагог мастер:  Селезнева Л. И</a:t>
            </a:r>
            <a:r>
              <a:rPr lang="ru-RU" sz="1400">
                <a:solidFill>
                  <a:schemeClr val="hlink"/>
                </a:solidFill>
              </a:rPr>
              <a:t>., воспитатель высшей квалификационной категории МДОУ «Детский сад №2» МО – Милославский муниципальный район Рязанской области</a:t>
            </a:r>
          </a:p>
          <a:p>
            <a:pPr algn="ctr"/>
            <a:r>
              <a:rPr lang="ru-RU" sz="1400" b="1">
                <a:solidFill>
                  <a:schemeClr val="hlink"/>
                </a:solidFill>
              </a:rPr>
              <a:t>Дата проведения:  </a:t>
            </a:r>
            <a:r>
              <a:rPr lang="ru-RU" sz="1400">
                <a:solidFill>
                  <a:schemeClr val="hlink"/>
                </a:solidFill>
              </a:rPr>
              <a:t>ноябрь 2017 г.</a:t>
            </a:r>
          </a:p>
          <a:p>
            <a:pPr algn="ctr"/>
            <a:r>
              <a:rPr lang="ru-RU" sz="1400" b="1">
                <a:solidFill>
                  <a:schemeClr val="hlink"/>
                </a:solidFill>
              </a:rPr>
              <a:t>Место проведения</a:t>
            </a:r>
            <a:r>
              <a:rPr lang="ru-RU" sz="1400">
                <a:solidFill>
                  <a:schemeClr val="hlink"/>
                </a:solidFill>
              </a:rPr>
              <a:t>: МДОУ «Детский сад №2»</a:t>
            </a:r>
            <a:r>
              <a:rPr lang="ru-RU">
                <a:solidFill>
                  <a:schemeClr val="hlink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>
              <a:ln w="31550" cmpd="sng">
                <a:gradFill>
                  <a:gsLst>
                    <a:gs pos="25000">
                      <a:srgbClr val="FFC000"/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7651" name="Содержимое 3" descr="242896461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-28575" y="0"/>
            <a:ext cx="9172575" cy="6858000"/>
          </a:xfrm>
        </p:spPr>
      </p:pic>
      <p:pic>
        <p:nvPicPr>
          <p:cNvPr id="27652" name="Содержимое 3" descr="24289646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0"/>
            <a:ext cx="917257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21338247">
            <a:off x="-44526" y="419859"/>
            <a:ext cx="8739059" cy="3517973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05430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  </a:t>
            </a: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Сказка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3" name="Picture 5" descr="wq7l3tc-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46038"/>
            <a:ext cx="12030075" cy="8505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981075"/>
            <a:ext cx="6481763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4" name="Picture 2" descr="http://5biologiya.net/datas/biologija/Organizm-i-sreda/0006-006-Ekolog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7483" y="1319991"/>
            <a:ext cx="7601636" cy="46923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   Чтение сказок.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   Исправление ошибок в сказках.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   Составление новых или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        дополнение уже существующих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        сказок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    Театрализация сказок.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2" name="Заголово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82423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 descr="http://shkola4nm.ru/images/eventgallery/%D0%9D%D0%BE%D1%8F%D0%B1%D1%80%D1%8C/olimp/0_124eba_e48e0351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Экологическая Сказка</a:t>
            </a:r>
            <a:endParaRPr lang="ru-RU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>
              <a:ln w="31550" cmpd="sng">
                <a:gradFill>
                  <a:gsLst>
                    <a:gs pos="25000">
                      <a:srgbClr val="FFC000"/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5603" name="Содержимое 3" descr="242896461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-28575" y="0"/>
            <a:ext cx="9172575" cy="6858000"/>
          </a:xfrm>
        </p:spPr>
      </p:pic>
      <p:pic>
        <p:nvPicPr>
          <p:cNvPr id="25604" name="Содержимое 3" descr="24289646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" y="0"/>
            <a:ext cx="9172575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21338247">
            <a:off x="-44526" y="419859"/>
            <a:ext cx="8739059" cy="3517973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054300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  </a:t>
            </a:r>
            <a:r>
              <a:rPr lang="ru-RU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Сказка</a:t>
            </a:r>
            <a:endParaRPr lang="ru-RU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hlink"/>
                </a:solidFill>
              </a:rPr>
              <a:t/>
            </a:r>
            <a:br>
              <a:rPr lang="ru-RU" sz="4000" smtClean="0">
                <a:solidFill>
                  <a:schemeClr val="hlink"/>
                </a:solidFill>
              </a:rPr>
            </a:br>
            <a:r>
              <a:rPr lang="ru-RU" sz="4000" smtClean="0">
                <a:solidFill>
                  <a:schemeClr val="hlink"/>
                </a:solidFill>
              </a:rPr>
              <a:t/>
            </a:r>
            <a:br>
              <a:rPr lang="ru-RU" sz="4000" smtClean="0">
                <a:solidFill>
                  <a:schemeClr val="hlink"/>
                </a:solidFill>
              </a:rPr>
            </a:br>
            <a:r>
              <a:rPr lang="ru-RU" sz="4000" smtClean="0">
                <a:solidFill>
                  <a:schemeClr val="hlink"/>
                </a:solidFill>
              </a:rPr>
              <a:t>ИГРА 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z="8800" i="1" smtClean="0">
              <a:solidFill>
                <a:srgbClr val="FF0066"/>
              </a:solidFill>
            </a:endParaRPr>
          </a:p>
          <a:p>
            <a:pPr>
              <a:buFont typeface="Arial" charset="0"/>
              <a:buNone/>
            </a:pPr>
            <a:r>
              <a:rPr lang="ru-RU" sz="8800" i="1" smtClean="0">
                <a:solidFill>
                  <a:srgbClr val="FF0066"/>
                </a:solidFill>
              </a:rPr>
              <a:t>НАЙДИ ОШИБКУ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04788"/>
            <a:ext cx="9144000" cy="6656387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3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4450"/>
            <a:ext cx="9144000" cy="6824663"/>
          </a:xfr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41</Words>
  <Application>Microsoft Office PowerPoint</Application>
  <PresentationFormat>Экран (4:3)</PresentationFormat>
  <Paragraphs>10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Calibri</vt:lpstr>
      <vt:lpstr>Arial</vt:lpstr>
      <vt:lpstr>Times New Roman</vt:lpstr>
      <vt:lpstr>Тема Office</vt:lpstr>
      <vt:lpstr>Тема Office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  ИГРА 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МДОУ № 2 Городок</cp:lastModifiedBy>
  <cp:revision>25</cp:revision>
  <dcterms:created xsi:type="dcterms:W3CDTF">2015-11-05T08:05:29Z</dcterms:created>
  <dcterms:modified xsi:type="dcterms:W3CDTF">2017-11-28T12:32:21Z</dcterms:modified>
</cp:coreProperties>
</file>